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53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690A9-9998-4CB6-A1E3-638B5C1A71A1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E7363-62AF-4D3F-8BB2-E2AC72401C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13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4A9E2-E976-46CB-88D1-8962F16B5890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4DB3-8FAF-4064-BBB5-228090473C9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8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719F6-26B4-4283-99AE-DD0C43C4F5C6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A405-615A-4AA7-BBA8-28F645A17E5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22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9129-A28F-4D5D-94F1-73F8D3A803C9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2A564-30E9-4915-BE59-69D88827F02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60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C33E9-8AFB-4EC9-A09F-D1AE072A0AA9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67CEA-DC9D-430B-8516-CA95668129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41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2697C-518F-44E5-8D4E-47403B8B1F96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077AB-3897-4FF9-8D47-161B8E384D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42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1718D-8F0A-4A95-9593-9B21DA002AB6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9A58D-9B84-4804-A2C7-37512F282E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77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CEBE-8A21-4749-9A54-14280C98A4FC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17F84-D62A-4884-9477-B75601DF53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55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C8081-F2A3-4E82-8C0B-AECACD7E9CAC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E23CB-1220-4EB5-926C-23062AF1794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27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06AA-AD67-4673-B616-605B3F56B286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FFE0C-8C32-4B8F-B05C-56EB6E4376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36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B8874-0886-4E39-8BA5-8FA1428E08F5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C870A-E4ED-41DC-B20E-0E66C60D41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36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623C016-09E6-4657-BA6B-C99005C06B15}" type="datetimeFigureOut">
              <a:rPr lang="zh-TW" altLang="en-US"/>
              <a:pPr>
                <a:defRPr/>
              </a:pPr>
              <a:t>2024/5/21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BF192A-0CE7-4686-8F8B-EC9312BAE30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95263"/>
            <a:ext cx="10296525" cy="646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標題 1"/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1325563"/>
          </a:xfrm>
        </p:spPr>
        <p:txBody>
          <a:bodyPr/>
          <a:lstStyle/>
          <a:p>
            <a:pPr eaLnBrk="1" hangingPunct="1"/>
            <a:r>
              <a:rPr lang="en-US" altLang="zh-TW" sz="8800" dirty="0" smtClean="0"/>
              <a:t>B1F</a:t>
            </a:r>
            <a:endParaRPr lang="zh-TW" altLang="en-US" sz="8800" dirty="0" smtClean="0"/>
          </a:p>
        </p:txBody>
      </p:sp>
      <p:sp>
        <p:nvSpPr>
          <p:cNvPr id="2" name="手繪多邊形 1"/>
          <p:cNvSpPr/>
          <p:nvPr/>
        </p:nvSpPr>
        <p:spPr>
          <a:xfrm>
            <a:off x="2360613" y="266700"/>
            <a:ext cx="5610225" cy="3765550"/>
          </a:xfrm>
          <a:custGeom>
            <a:avLst/>
            <a:gdLst>
              <a:gd name="connsiteX0" fmla="*/ 1460310 w 5609230"/>
              <a:gd name="connsiteY0" fmla="*/ 95535 h 3766782"/>
              <a:gd name="connsiteX1" fmla="*/ 777922 w 5609230"/>
              <a:gd name="connsiteY1" fmla="*/ 0 h 3766782"/>
              <a:gd name="connsiteX2" fmla="*/ 416256 w 5609230"/>
              <a:gd name="connsiteY2" fmla="*/ 341194 h 3766782"/>
              <a:gd name="connsiteX3" fmla="*/ 0 w 5609230"/>
              <a:gd name="connsiteY3" fmla="*/ 723332 h 3766782"/>
              <a:gd name="connsiteX4" fmla="*/ 709683 w 5609230"/>
              <a:gd name="connsiteY4" fmla="*/ 1555845 h 3766782"/>
              <a:gd name="connsiteX5" fmla="*/ 1917510 w 5609230"/>
              <a:gd name="connsiteY5" fmla="*/ 2954741 h 3766782"/>
              <a:gd name="connsiteX6" fmla="*/ 2395182 w 5609230"/>
              <a:gd name="connsiteY6" fmla="*/ 3309582 h 3766782"/>
              <a:gd name="connsiteX7" fmla="*/ 2893325 w 5609230"/>
              <a:gd name="connsiteY7" fmla="*/ 3568890 h 3766782"/>
              <a:gd name="connsiteX8" fmla="*/ 3616656 w 5609230"/>
              <a:gd name="connsiteY8" fmla="*/ 3766782 h 3766782"/>
              <a:gd name="connsiteX9" fmla="*/ 3630304 w 5609230"/>
              <a:gd name="connsiteY9" fmla="*/ 3678072 h 3766782"/>
              <a:gd name="connsiteX10" fmla="*/ 3746310 w 5609230"/>
              <a:gd name="connsiteY10" fmla="*/ 3678072 h 3766782"/>
              <a:gd name="connsiteX11" fmla="*/ 3875964 w 5609230"/>
              <a:gd name="connsiteY11" fmla="*/ 2866030 h 3766782"/>
              <a:gd name="connsiteX12" fmla="*/ 4032913 w 5609230"/>
              <a:gd name="connsiteY12" fmla="*/ 2872854 h 3766782"/>
              <a:gd name="connsiteX13" fmla="*/ 4032913 w 5609230"/>
              <a:gd name="connsiteY13" fmla="*/ 2743200 h 3766782"/>
              <a:gd name="connsiteX14" fmla="*/ 3944203 w 5609230"/>
              <a:gd name="connsiteY14" fmla="*/ 2743200 h 3766782"/>
              <a:gd name="connsiteX15" fmla="*/ 3944203 w 5609230"/>
              <a:gd name="connsiteY15" fmla="*/ 2654490 h 3766782"/>
              <a:gd name="connsiteX16" fmla="*/ 3978322 w 5609230"/>
              <a:gd name="connsiteY16" fmla="*/ 2367887 h 3766782"/>
              <a:gd name="connsiteX17" fmla="*/ 5609230 w 5609230"/>
              <a:gd name="connsiteY17" fmla="*/ 2374711 h 3766782"/>
              <a:gd name="connsiteX18" fmla="*/ 5602406 w 5609230"/>
              <a:gd name="connsiteY18" fmla="*/ 2245057 h 3766782"/>
              <a:gd name="connsiteX19" fmla="*/ 3889612 w 5609230"/>
              <a:gd name="connsiteY19" fmla="*/ 2224585 h 3766782"/>
              <a:gd name="connsiteX20" fmla="*/ 3623480 w 5609230"/>
              <a:gd name="connsiteY20" fmla="*/ 2190466 h 3766782"/>
              <a:gd name="connsiteX21" fmla="*/ 3193576 w 5609230"/>
              <a:gd name="connsiteY21" fmla="*/ 1985750 h 3766782"/>
              <a:gd name="connsiteX22" fmla="*/ 1460310 w 5609230"/>
              <a:gd name="connsiteY22" fmla="*/ 95535 h 376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609230" h="3766782">
                <a:moveTo>
                  <a:pt x="1460310" y="95535"/>
                </a:moveTo>
                <a:lnTo>
                  <a:pt x="777922" y="0"/>
                </a:lnTo>
                <a:lnTo>
                  <a:pt x="416256" y="341194"/>
                </a:lnTo>
                <a:lnTo>
                  <a:pt x="0" y="723332"/>
                </a:lnTo>
                <a:lnTo>
                  <a:pt x="709683" y="1555845"/>
                </a:lnTo>
                <a:lnTo>
                  <a:pt x="1917510" y="2954741"/>
                </a:lnTo>
                <a:lnTo>
                  <a:pt x="2395182" y="3309582"/>
                </a:lnTo>
                <a:lnTo>
                  <a:pt x="2893325" y="3568890"/>
                </a:lnTo>
                <a:lnTo>
                  <a:pt x="3616656" y="3766782"/>
                </a:lnTo>
                <a:lnTo>
                  <a:pt x="3630304" y="3678072"/>
                </a:lnTo>
                <a:lnTo>
                  <a:pt x="3746310" y="3678072"/>
                </a:lnTo>
                <a:lnTo>
                  <a:pt x="3875964" y="2866030"/>
                </a:lnTo>
                <a:lnTo>
                  <a:pt x="4032913" y="2872854"/>
                </a:lnTo>
                <a:lnTo>
                  <a:pt x="4032913" y="2743200"/>
                </a:lnTo>
                <a:lnTo>
                  <a:pt x="3944203" y="2743200"/>
                </a:lnTo>
                <a:lnTo>
                  <a:pt x="3944203" y="2654490"/>
                </a:lnTo>
                <a:lnTo>
                  <a:pt x="3978322" y="2367887"/>
                </a:lnTo>
                <a:lnTo>
                  <a:pt x="5609230" y="2374711"/>
                </a:lnTo>
                <a:lnTo>
                  <a:pt x="5602406" y="2245057"/>
                </a:lnTo>
                <a:lnTo>
                  <a:pt x="3889612" y="2224585"/>
                </a:lnTo>
                <a:lnTo>
                  <a:pt x="3623480" y="2190466"/>
                </a:lnTo>
                <a:lnTo>
                  <a:pt x="3193576" y="1985750"/>
                </a:lnTo>
                <a:lnTo>
                  <a:pt x="1460310" y="95535"/>
                </a:lnTo>
                <a:close/>
              </a:path>
            </a:pathLst>
          </a:custGeom>
          <a:solidFill>
            <a:srgbClr val="FFFF00">
              <a:alpha val="49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" name="手繪多邊形 2"/>
          <p:cNvSpPr/>
          <p:nvPr/>
        </p:nvSpPr>
        <p:spPr>
          <a:xfrm>
            <a:off x="1009650" y="982663"/>
            <a:ext cx="4975225" cy="4319587"/>
          </a:xfrm>
          <a:custGeom>
            <a:avLst/>
            <a:gdLst>
              <a:gd name="connsiteX0" fmla="*/ 4974609 w 4974609"/>
              <a:gd name="connsiteY0" fmla="*/ 3063922 h 4319516"/>
              <a:gd name="connsiteX1" fmla="*/ 4251278 w 4974609"/>
              <a:gd name="connsiteY1" fmla="*/ 2866030 h 4319516"/>
              <a:gd name="connsiteX2" fmla="*/ 3254991 w 4974609"/>
              <a:gd name="connsiteY2" fmla="*/ 2258704 h 4319516"/>
              <a:gd name="connsiteX3" fmla="*/ 1357953 w 4974609"/>
              <a:gd name="connsiteY3" fmla="*/ 0 h 4319516"/>
              <a:gd name="connsiteX4" fmla="*/ 545911 w 4974609"/>
              <a:gd name="connsiteY4" fmla="*/ 696036 h 4319516"/>
              <a:gd name="connsiteX5" fmla="*/ 907576 w 4974609"/>
              <a:gd name="connsiteY5" fmla="*/ 1105468 h 4319516"/>
              <a:gd name="connsiteX6" fmla="*/ 204717 w 4974609"/>
              <a:gd name="connsiteY6" fmla="*/ 1699146 h 4319516"/>
              <a:gd name="connsiteX7" fmla="*/ 0 w 4974609"/>
              <a:gd name="connsiteY7" fmla="*/ 2292824 h 4319516"/>
              <a:gd name="connsiteX8" fmla="*/ 559559 w 4974609"/>
              <a:gd name="connsiteY8" fmla="*/ 2934268 h 4319516"/>
              <a:gd name="connsiteX9" fmla="*/ 4790365 w 4974609"/>
              <a:gd name="connsiteY9" fmla="*/ 4319516 h 4319516"/>
              <a:gd name="connsiteX10" fmla="*/ 4974609 w 4974609"/>
              <a:gd name="connsiteY10" fmla="*/ 3063922 h 4319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74609" h="4319516">
                <a:moveTo>
                  <a:pt x="4974609" y="3063922"/>
                </a:moveTo>
                <a:lnTo>
                  <a:pt x="4251278" y="2866030"/>
                </a:lnTo>
                <a:lnTo>
                  <a:pt x="3254991" y="2258704"/>
                </a:lnTo>
                <a:lnTo>
                  <a:pt x="1357953" y="0"/>
                </a:lnTo>
                <a:lnTo>
                  <a:pt x="545911" y="696036"/>
                </a:lnTo>
                <a:lnTo>
                  <a:pt x="907576" y="1105468"/>
                </a:lnTo>
                <a:lnTo>
                  <a:pt x="204717" y="1699146"/>
                </a:lnTo>
                <a:lnTo>
                  <a:pt x="0" y="2292824"/>
                </a:lnTo>
                <a:lnTo>
                  <a:pt x="559559" y="2934268"/>
                </a:lnTo>
                <a:lnTo>
                  <a:pt x="4790365" y="4319516"/>
                </a:lnTo>
                <a:lnTo>
                  <a:pt x="4974609" y="3063922"/>
                </a:lnTo>
                <a:close/>
              </a:path>
            </a:pathLst>
          </a:custGeom>
          <a:solidFill>
            <a:srgbClr val="92D050">
              <a:alpha val="5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6" name="手繪多邊形 5"/>
          <p:cNvSpPr/>
          <p:nvPr/>
        </p:nvSpPr>
        <p:spPr>
          <a:xfrm>
            <a:off x="5832475" y="2490788"/>
            <a:ext cx="3732213" cy="2722562"/>
          </a:xfrm>
          <a:custGeom>
            <a:avLst/>
            <a:gdLst>
              <a:gd name="connsiteX0" fmla="*/ 2133600 w 3731173"/>
              <a:gd name="connsiteY0" fmla="*/ 0 h 2722179"/>
              <a:gd name="connsiteX1" fmla="*/ 3605049 w 3731173"/>
              <a:gd name="connsiteY1" fmla="*/ 31531 h 2722179"/>
              <a:gd name="connsiteX2" fmla="*/ 3594538 w 3731173"/>
              <a:gd name="connsiteY2" fmla="*/ 620110 h 2722179"/>
              <a:gd name="connsiteX3" fmla="*/ 3731173 w 3731173"/>
              <a:gd name="connsiteY3" fmla="*/ 630620 h 2722179"/>
              <a:gd name="connsiteX4" fmla="*/ 3731173 w 3731173"/>
              <a:gd name="connsiteY4" fmla="*/ 945931 h 2722179"/>
              <a:gd name="connsiteX5" fmla="*/ 3237187 w 3731173"/>
              <a:gd name="connsiteY5" fmla="*/ 935420 h 2722179"/>
              <a:gd name="connsiteX6" fmla="*/ 3226676 w 3731173"/>
              <a:gd name="connsiteY6" fmla="*/ 1566041 h 2722179"/>
              <a:gd name="connsiteX7" fmla="*/ 1776249 w 3731173"/>
              <a:gd name="connsiteY7" fmla="*/ 1566041 h 2722179"/>
              <a:gd name="connsiteX8" fmla="*/ 1755228 w 3731173"/>
              <a:gd name="connsiteY8" fmla="*/ 2627586 h 2722179"/>
              <a:gd name="connsiteX9" fmla="*/ 1156138 w 3731173"/>
              <a:gd name="connsiteY9" fmla="*/ 2606565 h 2722179"/>
              <a:gd name="connsiteX10" fmla="*/ 1156138 w 3731173"/>
              <a:gd name="connsiteY10" fmla="*/ 2711669 h 2722179"/>
              <a:gd name="connsiteX11" fmla="*/ 105104 w 3731173"/>
              <a:gd name="connsiteY11" fmla="*/ 2722179 h 2722179"/>
              <a:gd name="connsiteX12" fmla="*/ 0 w 3731173"/>
              <a:gd name="connsiteY12" fmla="*/ 2701158 h 2722179"/>
              <a:gd name="connsiteX13" fmla="*/ 52552 w 3731173"/>
              <a:gd name="connsiteY13" fmla="*/ 2596055 h 2722179"/>
              <a:gd name="connsiteX14" fmla="*/ 168166 w 3731173"/>
              <a:gd name="connsiteY14" fmla="*/ 1460938 h 2722179"/>
              <a:gd name="connsiteX15" fmla="*/ 283780 w 3731173"/>
              <a:gd name="connsiteY15" fmla="*/ 1460938 h 2722179"/>
              <a:gd name="connsiteX16" fmla="*/ 399393 w 3731173"/>
              <a:gd name="connsiteY16" fmla="*/ 662151 h 2722179"/>
              <a:gd name="connsiteX17" fmla="*/ 567559 w 3731173"/>
              <a:gd name="connsiteY17" fmla="*/ 662151 h 2722179"/>
              <a:gd name="connsiteX18" fmla="*/ 599090 w 3731173"/>
              <a:gd name="connsiteY18" fmla="*/ 504496 h 2722179"/>
              <a:gd name="connsiteX19" fmla="*/ 451945 w 3731173"/>
              <a:gd name="connsiteY19" fmla="*/ 493986 h 2722179"/>
              <a:gd name="connsiteX20" fmla="*/ 515007 w 3731173"/>
              <a:gd name="connsiteY20" fmla="*/ 136634 h 2722179"/>
              <a:gd name="connsiteX21" fmla="*/ 2154621 w 3731173"/>
              <a:gd name="connsiteY21" fmla="*/ 147145 h 2722179"/>
              <a:gd name="connsiteX22" fmla="*/ 2133600 w 3731173"/>
              <a:gd name="connsiteY22" fmla="*/ 0 h 2722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731173" h="2722179">
                <a:moveTo>
                  <a:pt x="2133600" y="0"/>
                </a:moveTo>
                <a:lnTo>
                  <a:pt x="3605049" y="31531"/>
                </a:lnTo>
                <a:lnTo>
                  <a:pt x="3594538" y="620110"/>
                </a:lnTo>
                <a:lnTo>
                  <a:pt x="3731173" y="630620"/>
                </a:lnTo>
                <a:lnTo>
                  <a:pt x="3731173" y="945931"/>
                </a:lnTo>
                <a:lnTo>
                  <a:pt x="3237187" y="935420"/>
                </a:lnTo>
                <a:lnTo>
                  <a:pt x="3226676" y="1566041"/>
                </a:lnTo>
                <a:lnTo>
                  <a:pt x="1776249" y="1566041"/>
                </a:lnTo>
                <a:lnTo>
                  <a:pt x="1755228" y="2627586"/>
                </a:lnTo>
                <a:lnTo>
                  <a:pt x="1156138" y="2606565"/>
                </a:lnTo>
                <a:lnTo>
                  <a:pt x="1156138" y="2711669"/>
                </a:lnTo>
                <a:lnTo>
                  <a:pt x="105104" y="2722179"/>
                </a:lnTo>
                <a:lnTo>
                  <a:pt x="0" y="2701158"/>
                </a:lnTo>
                <a:lnTo>
                  <a:pt x="52552" y="2596055"/>
                </a:lnTo>
                <a:lnTo>
                  <a:pt x="168166" y="1460938"/>
                </a:lnTo>
                <a:lnTo>
                  <a:pt x="283780" y="1460938"/>
                </a:lnTo>
                <a:lnTo>
                  <a:pt x="399393" y="662151"/>
                </a:lnTo>
                <a:lnTo>
                  <a:pt x="567559" y="662151"/>
                </a:lnTo>
                <a:lnTo>
                  <a:pt x="599090" y="504496"/>
                </a:lnTo>
                <a:lnTo>
                  <a:pt x="451945" y="493986"/>
                </a:lnTo>
                <a:lnTo>
                  <a:pt x="515007" y="136634"/>
                </a:lnTo>
                <a:lnTo>
                  <a:pt x="2154621" y="147145"/>
                </a:lnTo>
                <a:lnTo>
                  <a:pt x="2133600" y="0"/>
                </a:lnTo>
                <a:close/>
              </a:path>
            </a:pathLst>
          </a:custGeom>
          <a:solidFill>
            <a:srgbClr val="7030A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4" name="手繪多邊形 3"/>
          <p:cNvSpPr/>
          <p:nvPr/>
        </p:nvSpPr>
        <p:spPr>
          <a:xfrm>
            <a:off x="9437688" y="2533650"/>
            <a:ext cx="1714500" cy="461963"/>
          </a:xfrm>
          <a:custGeom>
            <a:avLst/>
            <a:gdLst>
              <a:gd name="connsiteX0" fmla="*/ 0 w 1713186"/>
              <a:gd name="connsiteY0" fmla="*/ 0 h 462455"/>
              <a:gd name="connsiteX1" fmla="*/ 1713186 w 1713186"/>
              <a:gd name="connsiteY1" fmla="*/ 10510 h 462455"/>
              <a:gd name="connsiteX2" fmla="*/ 1713186 w 1713186"/>
              <a:gd name="connsiteY2" fmla="*/ 399393 h 462455"/>
              <a:gd name="connsiteX3" fmla="*/ 147144 w 1713186"/>
              <a:gd name="connsiteY3" fmla="*/ 378373 h 462455"/>
              <a:gd name="connsiteX4" fmla="*/ 136634 w 1713186"/>
              <a:gd name="connsiteY4" fmla="*/ 462455 h 462455"/>
              <a:gd name="connsiteX5" fmla="*/ 0 w 1713186"/>
              <a:gd name="connsiteY5" fmla="*/ 462455 h 462455"/>
              <a:gd name="connsiteX6" fmla="*/ 0 w 1713186"/>
              <a:gd name="connsiteY6" fmla="*/ 0 h 46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13186" h="462455">
                <a:moveTo>
                  <a:pt x="0" y="0"/>
                </a:moveTo>
                <a:lnTo>
                  <a:pt x="1713186" y="10510"/>
                </a:lnTo>
                <a:lnTo>
                  <a:pt x="1713186" y="399393"/>
                </a:lnTo>
                <a:lnTo>
                  <a:pt x="147144" y="378373"/>
                </a:lnTo>
                <a:lnTo>
                  <a:pt x="136634" y="462455"/>
                </a:lnTo>
                <a:lnTo>
                  <a:pt x="0" y="4624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" name="手繪多邊形 4"/>
          <p:cNvSpPr/>
          <p:nvPr/>
        </p:nvSpPr>
        <p:spPr>
          <a:xfrm>
            <a:off x="9078913" y="2905125"/>
            <a:ext cx="2087562" cy="1139825"/>
          </a:xfrm>
          <a:custGeom>
            <a:avLst/>
            <a:gdLst>
              <a:gd name="connsiteX0" fmla="*/ 2086984 w 2086984"/>
              <a:gd name="connsiteY0" fmla="*/ 21515 h 1140310"/>
              <a:gd name="connsiteX1" fmla="*/ 2086984 w 2086984"/>
              <a:gd name="connsiteY1" fmla="*/ 21515 h 1140310"/>
              <a:gd name="connsiteX2" fmla="*/ 1904104 w 2086984"/>
              <a:gd name="connsiteY2" fmla="*/ 21515 h 1140310"/>
              <a:gd name="connsiteX3" fmla="*/ 505610 w 2086984"/>
              <a:gd name="connsiteY3" fmla="*/ 0 h 1140310"/>
              <a:gd name="connsiteX4" fmla="*/ 505610 w 2086984"/>
              <a:gd name="connsiteY4" fmla="*/ 75303 h 1140310"/>
              <a:gd name="connsiteX5" fmla="*/ 355002 w 2086984"/>
              <a:gd name="connsiteY5" fmla="*/ 96819 h 1140310"/>
              <a:gd name="connsiteX6" fmla="*/ 365760 w 2086984"/>
              <a:gd name="connsiteY6" fmla="*/ 215153 h 1140310"/>
              <a:gd name="connsiteX7" fmla="*/ 473337 w 2086984"/>
              <a:gd name="connsiteY7" fmla="*/ 215153 h 1140310"/>
              <a:gd name="connsiteX8" fmla="*/ 484094 w 2086984"/>
              <a:gd name="connsiteY8" fmla="*/ 537882 h 1140310"/>
              <a:gd name="connsiteX9" fmla="*/ 0 w 2086984"/>
              <a:gd name="connsiteY9" fmla="*/ 537882 h 1140310"/>
              <a:gd name="connsiteX10" fmla="*/ 0 w 2086984"/>
              <a:gd name="connsiteY10" fmla="*/ 1140310 h 1140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6984" h="1140310">
                <a:moveTo>
                  <a:pt x="2086984" y="21515"/>
                </a:moveTo>
                <a:lnTo>
                  <a:pt x="2086984" y="21515"/>
                </a:lnTo>
                <a:lnTo>
                  <a:pt x="1904104" y="21515"/>
                </a:lnTo>
                <a:lnTo>
                  <a:pt x="505610" y="0"/>
                </a:lnTo>
                <a:lnTo>
                  <a:pt x="505610" y="75303"/>
                </a:lnTo>
                <a:lnTo>
                  <a:pt x="355002" y="96819"/>
                </a:lnTo>
                <a:lnTo>
                  <a:pt x="365760" y="215153"/>
                </a:lnTo>
                <a:lnTo>
                  <a:pt x="473337" y="215153"/>
                </a:lnTo>
                <a:lnTo>
                  <a:pt x="484094" y="537882"/>
                </a:lnTo>
                <a:lnTo>
                  <a:pt x="0" y="537882"/>
                </a:lnTo>
                <a:lnTo>
                  <a:pt x="0" y="11403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手繪多邊形 6"/>
          <p:cNvSpPr/>
          <p:nvPr/>
        </p:nvSpPr>
        <p:spPr>
          <a:xfrm>
            <a:off x="5819775" y="2905125"/>
            <a:ext cx="5400675" cy="3721100"/>
          </a:xfrm>
          <a:custGeom>
            <a:avLst/>
            <a:gdLst>
              <a:gd name="connsiteX0" fmla="*/ 5335793 w 5400339"/>
              <a:gd name="connsiteY0" fmla="*/ 21515 h 3722146"/>
              <a:gd name="connsiteX1" fmla="*/ 5335793 w 5400339"/>
              <a:gd name="connsiteY1" fmla="*/ 21515 h 3722146"/>
              <a:gd name="connsiteX2" fmla="*/ 5217459 w 5400339"/>
              <a:gd name="connsiteY2" fmla="*/ 21515 h 3722146"/>
              <a:gd name="connsiteX3" fmla="*/ 3786692 w 5400339"/>
              <a:gd name="connsiteY3" fmla="*/ 0 h 3722146"/>
              <a:gd name="connsiteX4" fmla="*/ 3786692 w 5400339"/>
              <a:gd name="connsiteY4" fmla="*/ 75303 h 3722146"/>
              <a:gd name="connsiteX5" fmla="*/ 3614569 w 5400339"/>
              <a:gd name="connsiteY5" fmla="*/ 75303 h 3722146"/>
              <a:gd name="connsiteX6" fmla="*/ 3614569 w 5400339"/>
              <a:gd name="connsiteY6" fmla="*/ 204395 h 3722146"/>
              <a:gd name="connsiteX7" fmla="*/ 3743661 w 5400339"/>
              <a:gd name="connsiteY7" fmla="*/ 204395 h 3722146"/>
              <a:gd name="connsiteX8" fmla="*/ 3765177 w 5400339"/>
              <a:gd name="connsiteY8" fmla="*/ 537882 h 3722146"/>
              <a:gd name="connsiteX9" fmla="*/ 3281082 w 5400339"/>
              <a:gd name="connsiteY9" fmla="*/ 527124 h 3722146"/>
              <a:gd name="connsiteX10" fmla="*/ 3259567 w 5400339"/>
              <a:gd name="connsiteY10" fmla="*/ 1140310 h 3722146"/>
              <a:gd name="connsiteX11" fmla="*/ 1807285 w 5400339"/>
              <a:gd name="connsiteY11" fmla="*/ 1140310 h 3722146"/>
              <a:gd name="connsiteX12" fmla="*/ 1775012 w 5400339"/>
              <a:gd name="connsiteY12" fmla="*/ 2216075 h 3722146"/>
              <a:gd name="connsiteX13" fmla="*/ 1183341 w 5400339"/>
              <a:gd name="connsiteY13" fmla="*/ 2183802 h 3722146"/>
              <a:gd name="connsiteX14" fmla="*/ 1172584 w 5400339"/>
              <a:gd name="connsiteY14" fmla="*/ 2302136 h 3722146"/>
              <a:gd name="connsiteX15" fmla="*/ 118334 w 5400339"/>
              <a:gd name="connsiteY15" fmla="*/ 2312894 h 3722146"/>
              <a:gd name="connsiteX16" fmla="*/ 21515 w 5400339"/>
              <a:gd name="connsiteY16" fmla="*/ 2291379 h 3722146"/>
              <a:gd name="connsiteX17" fmla="*/ 0 w 5400339"/>
              <a:gd name="connsiteY17" fmla="*/ 2409713 h 3722146"/>
              <a:gd name="connsiteX18" fmla="*/ 150607 w 5400339"/>
              <a:gd name="connsiteY18" fmla="*/ 2463501 h 3722146"/>
              <a:gd name="connsiteX19" fmla="*/ 1065007 w 5400339"/>
              <a:gd name="connsiteY19" fmla="*/ 2463501 h 3722146"/>
              <a:gd name="connsiteX20" fmla="*/ 1463040 w 5400339"/>
              <a:gd name="connsiteY20" fmla="*/ 2883049 h 3722146"/>
              <a:gd name="connsiteX21" fmla="*/ 3227294 w 5400339"/>
              <a:gd name="connsiteY21" fmla="*/ 2883049 h 3722146"/>
              <a:gd name="connsiteX22" fmla="*/ 4077148 w 5400339"/>
              <a:gd name="connsiteY22" fmla="*/ 3722146 h 3722146"/>
              <a:gd name="connsiteX23" fmla="*/ 5013064 w 5400339"/>
              <a:gd name="connsiteY23" fmla="*/ 3722146 h 3722146"/>
              <a:gd name="connsiteX24" fmla="*/ 5400339 w 5400339"/>
              <a:gd name="connsiteY24" fmla="*/ 3334870 h 3722146"/>
              <a:gd name="connsiteX25" fmla="*/ 5389581 w 5400339"/>
              <a:gd name="connsiteY25" fmla="*/ 21515 h 3722146"/>
              <a:gd name="connsiteX26" fmla="*/ 5335793 w 5400339"/>
              <a:gd name="connsiteY26" fmla="*/ 21515 h 372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00339" h="3722146">
                <a:moveTo>
                  <a:pt x="5335793" y="21515"/>
                </a:moveTo>
                <a:lnTo>
                  <a:pt x="5335793" y="21515"/>
                </a:lnTo>
                <a:lnTo>
                  <a:pt x="5217459" y="21515"/>
                </a:lnTo>
                <a:lnTo>
                  <a:pt x="3786692" y="0"/>
                </a:lnTo>
                <a:lnTo>
                  <a:pt x="3786692" y="75303"/>
                </a:lnTo>
                <a:lnTo>
                  <a:pt x="3614569" y="75303"/>
                </a:lnTo>
                <a:lnTo>
                  <a:pt x="3614569" y="204395"/>
                </a:lnTo>
                <a:lnTo>
                  <a:pt x="3743661" y="204395"/>
                </a:lnTo>
                <a:lnTo>
                  <a:pt x="3765177" y="537882"/>
                </a:lnTo>
                <a:lnTo>
                  <a:pt x="3281082" y="527124"/>
                </a:lnTo>
                <a:lnTo>
                  <a:pt x="3259567" y="1140310"/>
                </a:lnTo>
                <a:lnTo>
                  <a:pt x="1807285" y="1140310"/>
                </a:lnTo>
                <a:lnTo>
                  <a:pt x="1775012" y="2216075"/>
                </a:lnTo>
                <a:lnTo>
                  <a:pt x="1183341" y="2183802"/>
                </a:lnTo>
                <a:lnTo>
                  <a:pt x="1172584" y="2302136"/>
                </a:lnTo>
                <a:lnTo>
                  <a:pt x="118334" y="2312894"/>
                </a:lnTo>
                <a:lnTo>
                  <a:pt x="21515" y="2291379"/>
                </a:lnTo>
                <a:lnTo>
                  <a:pt x="0" y="2409713"/>
                </a:lnTo>
                <a:lnTo>
                  <a:pt x="150607" y="2463501"/>
                </a:lnTo>
                <a:lnTo>
                  <a:pt x="1065007" y="2463501"/>
                </a:lnTo>
                <a:lnTo>
                  <a:pt x="1463040" y="2883049"/>
                </a:lnTo>
                <a:lnTo>
                  <a:pt x="3227294" y="2883049"/>
                </a:lnTo>
                <a:lnTo>
                  <a:pt x="4077148" y="3722146"/>
                </a:lnTo>
                <a:lnTo>
                  <a:pt x="5013064" y="3722146"/>
                </a:lnTo>
                <a:lnTo>
                  <a:pt x="5400339" y="3334870"/>
                </a:lnTo>
                <a:lnTo>
                  <a:pt x="5389581" y="21515"/>
                </a:lnTo>
                <a:lnTo>
                  <a:pt x="5335793" y="21515"/>
                </a:lnTo>
                <a:close/>
              </a:path>
            </a:pathLst>
          </a:cu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3086531" y="835582"/>
            <a:ext cx="109056" cy="14708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011234" y="789310"/>
            <a:ext cx="69611" cy="12583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845" y="535489"/>
            <a:ext cx="151035" cy="15103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095" y="1599213"/>
            <a:ext cx="151035" cy="15103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98" y="2986737"/>
            <a:ext cx="151035" cy="151035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1398" y="3061430"/>
            <a:ext cx="151035" cy="151035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965" y="4779079"/>
            <a:ext cx="151035" cy="151035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2327074" y="1943656"/>
            <a:ext cx="109056" cy="14708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5197257" y="3064231"/>
            <a:ext cx="109056" cy="147081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5118070" y="3043621"/>
            <a:ext cx="69611" cy="125835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8119885" y="3147912"/>
            <a:ext cx="109056" cy="147081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040698" y="3159052"/>
            <a:ext cx="69611" cy="125835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9753748" y="2848532"/>
            <a:ext cx="109056" cy="147081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3" t="17249" r="24638" b="14617"/>
          <a:stretch/>
        </p:blipFill>
        <p:spPr>
          <a:xfrm>
            <a:off x="6814272" y="4459653"/>
            <a:ext cx="109056" cy="147081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461954" y="2981699"/>
            <a:ext cx="69611" cy="125835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10658040" y="4921272"/>
            <a:ext cx="69611" cy="125835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10161976" y="3409950"/>
            <a:ext cx="69611" cy="125835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10681852" y="3956632"/>
            <a:ext cx="69611" cy="125835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9499839" y="5695527"/>
            <a:ext cx="69611" cy="125835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705170" y="5269943"/>
            <a:ext cx="69611" cy="125835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507430" y="5069048"/>
            <a:ext cx="69611" cy="125835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241984" y="4044950"/>
            <a:ext cx="69611" cy="125835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6738311" y="4459653"/>
            <a:ext cx="69611" cy="125835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125900" y="2956838"/>
            <a:ext cx="69611" cy="125835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6507099" y="2956839"/>
            <a:ext cx="69611" cy="125835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945605" y="2956837"/>
            <a:ext cx="69611" cy="125835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5670728" y="3425026"/>
            <a:ext cx="69611" cy="125835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5506995" y="3893714"/>
            <a:ext cx="69611" cy="125835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5360162" y="3830796"/>
            <a:ext cx="69611" cy="125835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4401312" y="4407358"/>
            <a:ext cx="69611" cy="125835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730407" y="3221452"/>
            <a:ext cx="69611" cy="125835"/>
          </a:xfrm>
          <a:prstGeom prst="rect">
            <a:avLst/>
          </a:prstGeom>
        </p:spPr>
      </p:pic>
      <p:pic>
        <p:nvPicPr>
          <p:cNvPr id="41" name="圖片 4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011233" y="2519151"/>
            <a:ext cx="69611" cy="125835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601783" y="1287251"/>
            <a:ext cx="69611" cy="125835"/>
          </a:xfrm>
          <a:prstGeom prst="rect">
            <a:avLst/>
          </a:prstGeom>
        </p:spPr>
      </p:pic>
      <p:pic>
        <p:nvPicPr>
          <p:cNvPr id="43" name="圖片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265419" y="429425"/>
            <a:ext cx="69611" cy="125835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4623499" y="2869778"/>
            <a:ext cx="69611" cy="125835"/>
          </a:xfrm>
          <a:prstGeom prst="rect">
            <a:avLst/>
          </a:prstGeom>
        </p:spPr>
      </p:pic>
      <p:pic>
        <p:nvPicPr>
          <p:cNvPr id="45" name="圖片 4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5015834" y="3029789"/>
            <a:ext cx="69611" cy="125835"/>
          </a:xfrm>
          <a:prstGeom prst="rect">
            <a:avLst/>
          </a:prstGeom>
        </p:spPr>
      </p:pic>
      <p:pic>
        <p:nvPicPr>
          <p:cNvPr id="46" name="圖片 4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4518758" y="3370633"/>
            <a:ext cx="69611" cy="125835"/>
          </a:xfrm>
          <a:prstGeom prst="rect">
            <a:avLst/>
          </a:prstGeom>
        </p:spPr>
      </p:pic>
      <p:pic>
        <p:nvPicPr>
          <p:cNvPr id="47" name="圖片 4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751112" y="607555"/>
            <a:ext cx="69611" cy="125835"/>
          </a:xfrm>
          <a:prstGeom prst="rect">
            <a:avLst/>
          </a:prstGeom>
        </p:spPr>
      </p:pic>
      <p:pic>
        <p:nvPicPr>
          <p:cNvPr id="48" name="圖片 4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2362703" y="1493734"/>
            <a:ext cx="69611" cy="125835"/>
          </a:xfrm>
          <a:prstGeom prst="rect">
            <a:avLst/>
          </a:prstGeom>
        </p:spPr>
      </p:pic>
      <p:pic>
        <p:nvPicPr>
          <p:cNvPr id="49" name="圖片 4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2619156" y="919745"/>
            <a:ext cx="69611" cy="125835"/>
          </a:xfrm>
          <a:prstGeom prst="rect">
            <a:avLst/>
          </a:prstGeom>
        </p:spPr>
      </p:pic>
      <p:pic>
        <p:nvPicPr>
          <p:cNvPr id="50" name="圖片 4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2584350" y="1278308"/>
            <a:ext cx="69611" cy="125835"/>
          </a:xfrm>
          <a:prstGeom prst="rect">
            <a:avLst/>
          </a:prstGeom>
        </p:spPr>
      </p:pic>
      <p:pic>
        <p:nvPicPr>
          <p:cNvPr id="51" name="圖片 5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125900" y="3284115"/>
            <a:ext cx="69611" cy="125835"/>
          </a:xfrm>
          <a:prstGeom prst="rect">
            <a:avLst/>
          </a:prstGeom>
        </p:spPr>
      </p:pic>
      <p:pic>
        <p:nvPicPr>
          <p:cNvPr id="52" name="圖片 5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9402882" y="3142850"/>
            <a:ext cx="69611" cy="125835"/>
          </a:xfrm>
          <a:prstGeom prst="rect">
            <a:avLst/>
          </a:prstGeom>
        </p:spPr>
      </p:pic>
      <p:pic>
        <p:nvPicPr>
          <p:cNvPr id="53" name="圖片 5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368530" y="2849114"/>
            <a:ext cx="69611" cy="125835"/>
          </a:xfrm>
          <a:prstGeom prst="rect">
            <a:avLst/>
          </a:prstGeom>
        </p:spPr>
      </p:pic>
      <p:pic>
        <p:nvPicPr>
          <p:cNvPr id="54" name="圖片 5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209942" y="2532189"/>
            <a:ext cx="69611" cy="125835"/>
          </a:xfrm>
          <a:prstGeom prst="rect">
            <a:avLst/>
          </a:prstGeom>
        </p:spPr>
      </p:pic>
      <p:pic>
        <p:nvPicPr>
          <p:cNvPr id="55" name="圖片 5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001893" y="2438189"/>
            <a:ext cx="69611" cy="125835"/>
          </a:xfrm>
          <a:prstGeom prst="rect">
            <a:avLst/>
          </a:prstGeom>
        </p:spPr>
      </p:pic>
      <p:pic>
        <p:nvPicPr>
          <p:cNvPr id="56" name="圖片 5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8276789" y="3581983"/>
            <a:ext cx="69611" cy="125835"/>
          </a:xfrm>
          <a:prstGeom prst="rect">
            <a:avLst/>
          </a:prstGeom>
        </p:spPr>
      </p:pic>
      <p:pic>
        <p:nvPicPr>
          <p:cNvPr id="57" name="圖片 5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7491413" y="3409949"/>
            <a:ext cx="69611" cy="125835"/>
          </a:xfrm>
          <a:prstGeom prst="rect">
            <a:avLst/>
          </a:prstGeom>
        </p:spPr>
      </p:pic>
      <p:pic>
        <p:nvPicPr>
          <p:cNvPr id="58" name="圖片 5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2977928" y="1249151"/>
            <a:ext cx="69611" cy="125835"/>
          </a:xfrm>
          <a:prstGeom prst="rect">
            <a:avLst/>
          </a:prstGeom>
        </p:spPr>
      </p:pic>
      <p:pic>
        <p:nvPicPr>
          <p:cNvPr id="59" name="圖片 5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4738433" y="1877806"/>
            <a:ext cx="69611" cy="125835"/>
          </a:xfrm>
          <a:prstGeom prst="rect">
            <a:avLst/>
          </a:prstGeom>
        </p:spPr>
      </p:pic>
      <p:pic>
        <p:nvPicPr>
          <p:cNvPr id="60" name="圖片 5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3820723" y="1661092"/>
            <a:ext cx="69611" cy="125835"/>
          </a:xfrm>
          <a:prstGeom prst="rect">
            <a:avLst/>
          </a:prstGeom>
        </p:spPr>
      </p:pic>
      <p:pic>
        <p:nvPicPr>
          <p:cNvPr id="61" name="圖片 6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7" t="14086" r="30597" b="15764"/>
          <a:stretch/>
        </p:blipFill>
        <p:spPr>
          <a:xfrm>
            <a:off x="4087823" y="1350168"/>
            <a:ext cx="69611" cy="125835"/>
          </a:xfrm>
          <a:prstGeom prst="rect">
            <a:avLst/>
          </a:prstGeom>
        </p:spPr>
      </p:pic>
      <p:cxnSp>
        <p:nvCxnSpPr>
          <p:cNvPr id="62" name="直線接點 61"/>
          <p:cNvCxnSpPr/>
          <p:nvPr/>
        </p:nvCxnSpPr>
        <p:spPr>
          <a:xfrm>
            <a:off x="2901173" y="2020932"/>
            <a:ext cx="1167282" cy="1349701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>
            <a:off x="4075936" y="3384194"/>
            <a:ext cx="935745" cy="622867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 flipV="1">
            <a:off x="2910992" y="1438486"/>
            <a:ext cx="683273" cy="578710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單箭頭接點 68"/>
          <p:cNvCxnSpPr/>
          <p:nvPr/>
        </p:nvCxnSpPr>
        <p:spPr>
          <a:xfrm flipH="1" flipV="1">
            <a:off x="2445696" y="1724009"/>
            <a:ext cx="447179" cy="2931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單箭頭接點 70"/>
          <p:cNvCxnSpPr/>
          <p:nvPr/>
        </p:nvCxnSpPr>
        <p:spPr>
          <a:xfrm flipH="1" flipV="1">
            <a:off x="3281031" y="1011083"/>
            <a:ext cx="309649" cy="4020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/>
          <p:cNvCxnSpPr/>
          <p:nvPr/>
        </p:nvCxnSpPr>
        <p:spPr>
          <a:xfrm flipV="1">
            <a:off x="4171490" y="2367764"/>
            <a:ext cx="900757" cy="1042185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圖片 8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739" y="2187677"/>
            <a:ext cx="151035" cy="151035"/>
          </a:xfrm>
          <a:prstGeom prst="rect">
            <a:avLst/>
          </a:prstGeom>
        </p:spPr>
      </p:pic>
      <p:pic>
        <p:nvPicPr>
          <p:cNvPr id="83" name="圖片 8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433" y="2519151"/>
            <a:ext cx="151035" cy="151035"/>
          </a:xfrm>
          <a:prstGeom prst="rect">
            <a:avLst/>
          </a:prstGeom>
        </p:spPr>
      </p:pic>
      <p:cxnSp>
        <p:nvCxnSpPr>
          <p:cNvPr id="89" name="直線接點 88"/>
          <p:cNvCxnSpPr/>
          <p:nvPr/>
        </p:nvCxnSpPr>
        <p:spPr>
          <a:xfrm flipV="1">
            <a:off x="6069590" y="2607370"/>
            <a:ext cx="218097" cy="1223426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接點 91"/>
          <p:cNvCxnSpPr/>
          <p:nvPr/>
        </p:nvCxnSpPr>
        <p:spPr>
          <a:xfrm flipV="1">
            <a:off x="5374826" y="3236227"/>
            <a:ext cx="329944" cy="894448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5000305" y="4003948"/>
            <a:ext cx="887760" cy="311740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單箭頭接點 97"/>
          <p:cNvCxnSpPr/>
          <p:nvPr/>
        </p:nvCxnSpPr>
        <p:spPr>
          <a:xfrm flipV="1">
            <a:off x="5000305" y="2320311"/>
            <a:ext cx="106389" cy="14386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單箭頭接點 99"/>
          <p:cNvCxnSpPr/>
          <p:nvPr/>
        </p:nvCxnSpPr>
        <p:spPr>
          <a:xfrm flipH="1">
            <a:off x="6305444" y="2582068"/>
            <a:ext cx="1857757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接點 101"/>
          <p:cNvCxnSpPr/>
          <p:nvPr/>
        </p:nvCxnSpPr>
        <p:spPr>
          <a:xfrm>
            <a:off x="6198906" y="3057272"/>
            <a:ext cx="1681444" cy="4982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>
            <a:off x="7928024" y="3346140"/>
            <a:ext cx="1012468" cy="8495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>
            <a:off x="7907989" y="3033522"/>
            <a:ext cx="11799" cy="310870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接點 111"/>
          <p:cNvCxnSpPr/>
          <p:nvPr/>
        </p:nvCxnSpPr>
        <p:spPr>
          <a:xfrm>
            <a:off x="8940492" y="3360460"/>
            <a:ext cx="0" cy="155326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接點 113"/>
          <p:cNvCxnSpPr/>
          <p:nvPr/>
        </p:nvCxnSpPr>
        <p:spPr>
          <a:xfrm>
            <a:off x="8940492" y="3515786"/>
            <a:ext cx="1787159" cy="19998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接點 116"/>
          <p:cNvCxnSpPr/>
          <p:nvPr/>
        </p:nvCxnSpPr>
        <p:spPr>
          <a:xfrm>
            <a:off x="5909514" y="5236688"/>
            <a:ext cx="2910636" cy="11442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/>
          <p:nvPr/>
        </p:nvCxnSpPr>
        <p:spPr>
          <a:xfrm>
            <a:off x="8870950" y="5584825"/>
            <a:ext cx="693738" cy="12489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接點 120"/>
          <p:cNvCxnSpPr/>
          <p:nvPr/>
        </p:nvCxnSpPr>
        <p:spPr>
          <a:xfrm>
            <a:off x="8855210" y="4359381"/>
            <a:ext cx="1851220" cy="18485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接點 122"/>
          <p:cNvCxnSpPr/>
          <p:nvPr/>
        </p:nvCxnSpPr>
        <p:spPr>
          <a:xfrm>
            <a:off x="8809608" y="4382638"/>
            <a:ext cx="10542" cy="1212147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單箭頭接點 128"/>
          <p:cNvCxnSpPr/>
          <p:nvPr/>
        </p:nvCxnSpPr>
        <p:spPr>
          <a:xfrm flipH="1">
            <a:off x="10747413" y="3531443"/>
            <a:ext cx="4050" cy="126156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單箭頭接點 132"/>
          <p:cNvCxnSpPr/>
          <p:nvPr/>
        </p:nvCxnSpPr>
        <p:spPr>
          <a:xfrm flipV="1">
            <a:off x="8487975" y="3144169"/>
            <a:ext cx="3011" cy="21475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接點 138"/>
          <p:cNvCxnSpPr>
            <a:stCxn id="34" idx="2"/>
          </p:cNvCxnSpPr>
          <p:nvPr/>
        </p:nvCxnSpPr>
        <p:spPr>
          <a:xfrm>
            <a:off x="6541905" y="3082674"/>
            <a:ext cx="28239" cy="1514061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接點 141"/>
          <p:cNvCxnSpPr/>
          <p:nvPr/>
        </p:nvCxnSpPr>
        <p:spPr>
          <a:xfrm flipH="1" flipV="1">
            <a:off x="6570144" y="4659333"/>
            <a:ext cx="886658" cy="5094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 flipV="1">
            <a:off x="6868800" y="4687765"/>
            <a:ext cx="0" cy="543485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接點 148"/>
          <p:cNvCxnSpPr/>
          <p:nvPr/>
        </p:nvCxnSpPr>
        <p:spPr>
          <a:xfrm flipV="1">
            <a:off x="5740339" y="4287591"/>
            <a:ext cx="145826" cy="844374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接點 150"/>
          <p:cNvCxnSpPr>
            <a:stCxn id="7" idx="16"/>
          </p:cNvCxnSpPr>
          <p:nvPr/>
        </p:nvCxnSpPr>
        <p:spPr>
          <a:xfrm flipH="1" flipV="1">
            <a:off x="5756387" y="5151409"/>
            <a:ext cx="84904" cy="44451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H="1" flipV="1">
            <a:off x="5886165" y="4315965"/>
            <a:ext cx="669859" cy="12424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/>
          <p:nvPr/>
        </p:nvCxnSpPr>
        <p:spPr>
          <a:xfrm flipV="1">
            <a:off x="8958818" y="3348572"/>
            <a:ext cx="240708" cy="8338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6" name="圖片 15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1" t="10925" r="19769" b="8811"/>
          <a:stretch/>
        </p:blipFill>
        <p:spPr>
          <a:xfrm>
            <a:off x="6035214" y="2974949"/>
            <a:ext cx="105392" cy="156072"/>
          </a:xfrm>
          <a:prstGeom prst="rect">
            <a:avLst/>
          </a:prstGeom>
        </p:spPr>
      </p:pic>
      <p:cxnSp>
        <p:nvCxnSpPr>
          <p:cNvPr id="161" name="直線接點 160"/>
          <p:cNvCxnSpPr/>
          <p:nvPr/>
        </p:nvCxnSpPr>
        <p:spPr>
          <a:xfrm>
            <a:off x="4761657" y="2753998"/>
            <a:ext cx="602088" cy="374855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接點 162"/>
          <p:cNvCxnSpPr/>
          <p:nvPr/>
        </p:nvCxnSpPr>
        <p:spPr>
          <a:xfrm>
            <a:off x="5358006" y="3117198"/>
            <a:ext cx="318662" cy="134348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接點 164"/>
          <p:cNvCxnSpPr/>
          <p:nvPr/>
        </p:nvCxnSpPr>
        <p:spPr>
          <a:xfrm>
            <a:off x="5719434" y="3286961"/>
            <a:ext cx="428775" cy="63426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 flipV="1">
            <a:off x="5016193" y="2821146"/>
            <a:ext cx="559454" cy="1166680"/>
          </a:xfrm>
          <a:prstGeom prst="line">
            <a:avLst/>
          </a:prstGeom>
          <a:ln w="19050">
            <a:solidFill>
              <a:srgbClr val="FF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文字方塊 98"/>
          <p:cNvSpPr txBox="1"/>
          <p:nvPr/>
        </p:nvSpPr>
        <p:spPr>
          <a:xfrm>
            <a:off x="148711" y="5627851"/>
            <a:ext cx="492353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基本資料：</a:t>
            </a:r>
            <a:endParaRPr lang="en-US" altLang="zh-TW" sz="1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樓層面積：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10021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平方公尺</a:t>
            </a:r>
            <a:endParaRPr lang="en-US" altLang="zh-TW" sz="1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空間用途特性：公益空間、停車場、美食廣場、營養部、藥庫及辦公空間</a:t>
            </a:r>
            <a:endParaRPr lang="en-US" altLang="zh-TW" sz="11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逃生避難設施設備種類：安全梯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數量五座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、逃生口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數量兩處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機構容留人數：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1199</a:t>
            </a:r>
            <a:endParaRPr lang="zh-TW" altLang="en-US" sz="1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1" name="圖片 10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6093">
            <a:off x="10795298" y="211311"/>
            <a:ext cx="1130213" cy="1130213"/>
          </a:xfrm>
          <a:prstGeom prst="rect">
            <a:avLst/>
          </a:prstGeom>
        </p:spPr>
      </p:pic>
      <p:sp>
        <p:nvSpPr>
          <p:cNvPr id="103" name="文字方塊 102"/>
          <p:cNvSpPr txBox="1"/>
          <p:nvPr/>
        </p:nvSpPr>
        <p:spPr>
          <a:xfrm>
            <a:off x="8075503" y="5809067"/>
            <a:ext cx="125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停車場</a:t>
            </a:r>
            <a:endParaRPr lang="zh-TW" altLang="en-US" sz="2000" dirty="0">
              <a:solidFill>
                <a:schemeClr val="accent5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4" name="文字方塊 103"/>
          <p:cNvSpPr txBox="1"/>
          <p:nvPr/>
        </p:nvSpPr>
        <p:spPr>
          <a:xfrm>
            <a:off x="5535821" y="5367280"/>
            <a:ext cx="125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美食廣場</a:t>
            </a:r>
            <a:endParaRPr lang="zh-TW" altLang="en-US" sz="2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5" name="文字方塊 104"/>
          <p:cNvSpPr txBox="1"/>
          <p:nvPr/>
        </p:nvSpPr>
        <p:spPr>
          <a:xfrm>
            <a:off x="1419239" y="4193785"/>
            <a:ext cx="125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公益空間</a:t>
            </a:r>
            <a:endParaRPr lang="zh-TW" altLang="en-US" sz="2000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7" name="文字方塊 106"/>
          <p:cNvSpPr txBox="1"/>
          <p:nvPr/>
        </p:nvSpPr>
        <p:spPr>
          <a:xfrm>
            <a:off x="4291989" y="769426"/>
            <a:ext cx="125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營養部</a:t>
            </a:r>
            <a:endParaRPr lang="zh-TW" altLang="en-US" sz="2000" dirty="0">
              <a:solidFill>
                <a:schemeClr val="accent4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6783977" y="1803586"/>
            <a:ext cx="125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藥庫</a:t>
            </a:r>
            <a:endParaRPr lang="zh-TW" altLang="en-US" sz="2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96543FC1A1FDB42B52E6C5BF165BA50" ma:contentTypeVersion="13" ma:contentTypeDescription="建立新的文件。" ma:contentTypeScope="" ma:versionID="5067bfa2b921e12a3640401eea24f493">
  <xsd:schema xmlns:xsd="http://www.w3.org/2001/XMLSchema" xmlns:xs="http://www.w3.org/2001/XMLSchema" xmlns:p="http://schemas.microsoft.com/office/2006/metadata/properties" xmlns:ns2="41a91e8e-c8c4-4ebe-84f6-69274e8763a9" xmlns:ns3="e335f9ac-882e-486b-9c2d-5eb5519b5813" targetNamespace="http://schemas.microsoft.com/office/2006/metadata/properties" ma:root="true" ma:fieldsID="380a2f08fe7a208864a298919dd896d2" ns2:_="" ns3:_="">
    <xsd:import namespace="41a91e8e-c8c4-4ebe-84f6-69274e8763a9"/>
    <xsd:import namespace="e335f9ac-882e-486b-9c2d-5eb5519b58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91e8e-c8c4-4ebe-84f6-69274e8763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影像標籤" ma:readOnly="false" ma:fieldId="{5cf76f15-5ced-4ddc-b409-7134ff3c332f}" ma:taxonomyMulti="true" ma:sspId="c3a7ecb1-290f-47db-9781-9e32ed42fe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35f9ac-882e-486b-9c2d-5eb5519b581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e774bdb-c28e-404f-b453-122488e8ecd8}" ma:internalName="TaxCatchAll" ma:showField="CatchAllData" ma:web="e335f9ac-882e-486b-9c2d-5eb5519b58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35f9ac-882e-486b-9c2d-5eb5519b5813" xsi:nil="true"/>
    <lcf76f155ced4ddcb4097134ff3c332f xmlns="41a91e8e-c8c4-4ebe-84f6-69274e8763a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6AE0BC-6E79-4089-A9E7-F5D2E44F9190}"/>
</file>

<file path=customXml/itemProps2.xml><?xml version="1.0" encoding="utf-8"?>
<ds:datastoreItem xmlns:ds="http://schemas.openxmlformats.org/officeDocument/2006/customXml" ds:itemID="{F495B9CA-B335-446F-A388-D696CD18F476}"/>
</file>

<file path=customXml/itemProps3.xml><?xml version="1.0" encoding="utf-8"?>
<ds:datastoreItem xmlns:ds="http://schemas.openxmlformats.org/officeDocument/2006/customXml" ds:itemID="{A46EF91A-3F0E-40D9-911B-F397A478A596}"/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70</Words>
  <Application>Microsoft Office PowerPoint</Application>
  <PresentationFormat>寬螢幕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B1F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R2</dc:title>
  <dc:creator>湯明勳</dc:creator>
  <cp:lastModifiedBy>朱致賢</cp:lastModifiedBy>
  <cp:revision>131</cp:revision>
  <cp:lastPrinted>2023-11-02T04:15:28Z</cp:lastPrinted>
  <dcterms:created xsi:type="dcterms:W3CDTF">2023-09-25T02:26:16Z</dcterms:created>
  <dcterms:modified xsi:type="dcterms:W3CDTF">2024-05-21T07:52:33Z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0x010100E96543FC1A1FDB42B52E6C5BF165BA50</vt:lpwstr>
  </property>
</Properties>
</file>